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0" r:id="rId4"/>
    <p:sldId id="262" r:id="rId5"/>
    <p:sldId id="265" r:id="rId6"/>
    <p:sldId id="263" r:id="rId7"/>
    <p:sldId id="264" r:id="rId8"/>
    <p:sldId id="266" r:id="rId9"/>
    <p:sldId id="267" r:id="rId10"/>
    <p:sldId id="268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48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74073" y="-1322217"/>
            <a:ext cx="14660025" cy="13247331"/>
          </a:xfrm>
          <a:custGeom>
            <a:avLst/>
            <a:gdLst/>
            <a:ahLst/>
            <a:cxnLst/>
            <a:rect l="l" t="t" r="r" b="b"/>
            <a:pathLst>
              <a:path w="14660025" h="13247331">
                <a:moveTo>
                  <a:pt x="0" y="0"/>
                </a:moveTo>
                <a:lnTo>
                  <a:pt x="14660025" y="0"/>
                </a:lnTo>
                <a:lnTo>
                  <a:pt x="14660025" y="13247331"/>
                </a:lnTo>
                <a:lnTo>
                  <a:pt x="0" y="1324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443815" y="-2624975"/>
            <a:ext cx="12292712" cy="12180961"/>
          </a:xfrm>
          <a:custGeom>
            <a:avLst/>
            <a:gdLst/>
            <a:ahLst/>
            <a:cxnLst/>
            <a:rect l="l" t="t" r="r" b="b"/>
            <a:pathLst>
              <a:path w="12292712" h="12180961">
                <a:moveTo>
                  <a:pt x="0" y="0"/>
                </a:moveTo>
                <a:lnTo>
                  <a:pt x="12292713" y="0"/>
                </a:lnTo>
                <a:lnTo>
                  <a:pt x="12292713" y="12180961"/>
                </a:lnTo>
                <a:lnTo>
                  <a:pt x="0" y="1218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944100" y="5623196"/>
            <a:ext cx="7315200" cy="718220"/>
          </a:xfrm>
          <a:custGeom>
            <a:avLst/>
            <a:gdLst/>
            <a:ahLst/>
            <a:cxnLst/>
            <a:rect l="l" t="t" r="r" b="b"/>
            <a:pathLst>
              <a:path w="7315200" h="718220">
                <a:moveTo>
                  <a:pt x="0" y="0"/>
                </a:moveTo>
                <a:lnTo>
                  <a:pt x="7315200" y="0"/>
                </a:lnTo>
                <a:lnTo>
                  <a:pt x="7315200" y="718219"/>
                </a:lnTo>
                <a:lnTo>
                  <a:pt x="0" y="718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28840" y="4889680"/>
            <a:ext cx="11214577" cy="3294782"/>
            <a:chOff x="0" y="-123825"/>
            <a:chExt cx="14952769" cy="4393042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495276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24"/>
                </a:lnSpc>
              </a:pPr>
              <a:r>
                <a:rPr lang="en-US" sz="11499">
                  <a:solidFill>
                    <a:srgbClr val="F7F4FA"/>
                  </a:solidFill>
                  <a:latin typeface="+mj-lt"/>
                </a:rPr>
                <a:t>Pitch Deck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38557"/>
              <a:ext cx="14952769" cy="1330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7F4FA"/>
                  </a:solidFill>
                  <a:latin typeface="+mj-lt"/>
                </a:rPr>
                <a:t>Trage deinen Firmennamen hier oben ein und eine interessante Zusammenfassung darüber, was deine Firma macht.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28840" y="9012588"/>
            <a:ext cx="4370711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7F4FA"/>
                </a:solidFill>
                <a:latin typeface="+mj-lt"/>
              </a:rPr>
              <a:t>Jede Stadt, 24.Oktober 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8840" y="9371551"/>
            <a:ext cx="4370711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7F4FA"/>
                </a:solidFill>
                <a:latin typeface="+mj-lt"/>
              </a:rPr>
              <a:t>Streng vertraulich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06290" y="-723900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Regel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0210" y="7320470"/>
            <a:ext cx="8499855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B 119: Schrägstrich in Benennungen vermeiden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6598" y="8561225"/>
            <a:ext cx="875944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Ersetzten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durch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“Und”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oder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“Oder”, je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nach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dem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welche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Verknüpfung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vorliegt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E9D324-59A3-4FA0-DEDD-018C61AD3A4C}"/>
              </a:ext>
            </a:extLst>
          </p:cNvPr>
          <p:cNvSpPr txBox="1"/>
          <p:nvPr/>
        </p:nvSpPr>
        <p:spPr>
          <a:xfrm>
            <a:off x="13182601" y="4658799"/>
            <a:ext cx="2057400" cy="64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B119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1800" dirty="0" err="1">
                <a:solidFill>
                  <a:srgbClr val="17161C"/>
                </a:solidFill>
                <a:latin typeface="+mj-lt"/>
              </a:rPr>
              <a:t>BTA_Bodenreiniger</a:t>
            </a:r>
            <a:r>
              <a:rPr lang="de-DE" sz="1800" dirty="0">
                <a:solidFill>
                  <a:srgbClr val="17161C"/>
                </a:solidFill>
                <a:latin typeface="+mj-lt"/>
              </a:rPr>
              <a:t> B260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05924" y="7266413"/>
            <a:ext cx="829047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7161C"/>
                </a:solidFill>
                <a:latin typeface="+mj-lt"/>
              </a:rPr>
              <a:t>Schrägstrich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in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verwendung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76EB079-4E66-4B4C-A082-C43FFCB23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924" y="3481990"/>
            <a:ext cx="5382156" cy="2571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95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Regel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0210" y="7320470"/>
            <a:ext cx="8499855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Komposita mit Akronymen immer mit Bindestrich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1771" y="7727761"/>
            <a:ext cx="875944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Umschreiben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oder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Kompetenz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beim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Kunden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herstellen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durch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eine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Erklärung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E9D324-59A3-4FA0-DEDD-018C61AD3A4C}"/>
              </a:ext>
            </a:extLst>
          </p:cNvPr>
          <p:cNvSpPr txBox="1"/>
          <p:nvPr/>
        </p:nvSpPr>
        <p:spPr>
          <a:xfrm>
            <a:off x="13182600" y="4723131"/>
            <a:ext cx="1981199" cy="64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B105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7161C"/>
                </a:solidFill>
                <a:latin typeface="+mj-lt"/>
              </a:rPr>
              <a:t>BTA_Reinigungsroboter</a:t>
            </a:r>
            <a:r>
              <a:rPr lang="en-US" sz="1800" dirty="0">
                <a:solidFill>
                  <a:srgbClr val="17161C"/>
                </a:solidFill>
                <a:latin typeface="+mj-lt"/>
              </a:rPr>
              <a:t> RCF3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35627" y="6096106"/>
            <a:ext cx="5652838" cy="65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7161C"/>
                </a:solidFill>
                <a:latin typeface="+mj-lt"/>
              </a:rPr>
              <a:t>Fachspezifische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Bezeichungen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wie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LiDAR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könnten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verwirrend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sein.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66C9EEE-839B-301E-F7C3-F925E94E7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76" y="2960284"/>
            <a:ext cx="5197988" cy="19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9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 err="1">
                <a:solidFill>
                  <a:srgbClr val="17161C"/>
                </a:solidFill>
                <a:latin typeface="+mj-lt"/>
              </a:rPr>
              <a:t>Fachsprache</a:t>
            </a:r>
            <a:r>
              <a:rPr lang="en-US" sz="6000" dirty="0">
                <a:solidFill>
                  <a:srgbClr val="17161C"/>
                </a:solidFill>
                <a:latin typeface="+mj-lt"/>
              </a:rPr>
              <a:t> ≠ </a:t>
            </a:r>
            <a:r>
              <a:rPr lang="en-US" sz="6000" dirty="0" err="1">
                <a:solidFill>
                  <a:srgbClr val="17161C"/>
                </a:solidFill>
                <a:latin typeface="+mj-lt"/>
              </a:rPr>
              <a:t>Kundensprache</a:t>
            </a:r>
            <a:endParaRPr lang="en-US" sz="6000" dirty="0">
              <a:solidFill>
                <a:srgbClr val="17161C"/>
              </a:solidFill>
              <a:latin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Regel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0210" y="7320470"/>
            <a:ext cx="8499855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Beschreibung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der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-Regel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771" y="5624108"/>
            <a:ext cx="875944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Umschreiben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oder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Kompetenz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beim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Kunden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herstellen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durch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eine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Erklärung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E9D324-59A3-4FA0-DEDD-018C61AD3A4C}"/>
              </a:ext>
            </a:extLst>
          </p:cNvPr>
          <p:cNvSpPr txBox="1"/>
          <p:nvPr/>
        </p:nvSpPr>
        <p:spPr>
          <a:xfrm>
            <a:off x="13182600" y="4723131"/>
            <a:ext cx="1981199" cy="64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B104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7161C"/>
                </a:solidFill>
                <a:latin typeface="+mj-lt"/>
              </a:rPr>
              <a:t>BTA_Reinigungsroboter</a:t>
            </a:r>
            <a:r>
              <a:rPr lang="en-US" sz="1800" dirty="0">
                <a:solidFill>
                  <a:srgbClr val="17161C"/>
                </a:solidFill>
                <a:latin typeface="+mj-lt"/>
              </a:rPr>
              <a:t> RCF3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5BA307C-571B-EACC-2FF2-4F0036815E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752"/>
          <a:stretch/>
        </p:blipFill>
        <p:spPr>
          <a:xfrm>
            <a:off x="1035627" y="2792465"/>
            <a:ext cx="4383961" cy="723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35627" y="3992453"/>
            <a:ext cx="5652838" cy="65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7161C"/>
                </a:solidFill>
                <a:latin typeface="+mj-lt"/>
              </a:rPr>
              <a:t>Fachspezifische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Bezeichungen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wie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LiDAR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könnten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verwirrend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sein.</a:t>
            </a:r>
          </a:p>
        </p:txBody>
      </p:sp>
    </p:spTree>
    <p:extLst>
      <p:ext uri="{BB962C8B-B14F-4D97-AF65-F5344CB8AC3E}">
        <p14:creationId xmlns:p14="http://schemas.microsoft.com/office/powerpoint/2010/main" val="3396795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 err="1">
                <a:solidFill>
                  <a:srgbClr val="17161C"/>
                </a:solidFill>
                <a:latin typeface="+mj-lt"/>
              </a:rPr>
              <a:t>Rechtschreibung</a:t>
            </a:r>
            <a:endParaRPr lang="en-US" sz="6000" dirty="0">
              <a:solidFill>
                <a:srgbClr val="17161C"/>
              </a:solidFill>
              <a:latin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2554" y="5411445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wsl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. “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Dichtheit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7161C"/>
                </a:solidFill>
                <a:latin typeface="+mj-lt"/>
              </a:rPr>
              <a:t>BTA_Reinigungsroboter</a:t>
            </a:r>
            <a:r>
              <a:rPr lang="en-US" sz="1800" dirty="0">
                <a:solidFill>
                  <a:srgbClr val="17161C"/>
                </a:solidFill>
                <a:latin typeface="+mj-lt"/>
              </a:rPr>
              <a:t> KIRA B50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AB2DDE-0675-4FEE-C1BD-8094E99DB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43" y="3158230"/>
            <a:ext cx="8429512" cy="1962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A7D5AFA-4E0A-48A7-2BEE-5D22FC6DC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548" y="6819900"/>
            <a:ext cx="8601301" cy="657819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AA033D3E-E3B9-20B1-DA68-C60901E904EC}"/>
              </a:ext>
            </a:extLst>
          </p:cNvPr>
          <p:cNvSpPr txBox="1"/>
          <p:nvPr/>
        </p:nvSpPr>
        <p:spPr>
          <a:xfrm>
            <a:off x="1008033" y="6447922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7161C"/>
                </a:solidFill>
                <a:latin typeface="+mj-lt"/>
              </a:rPr>
              <a:t>BTA_Bodenreiniger</a:t>
            </a:r>
            <a:r>
              <a:rPr lang="en-US" sz="1800" dirty="0">
                <a:solidFill>
                  <a:srgbClr val="17161C"/>
                </a:solidFill>
                <a:latin typeface="+mj-lt"/>
              </a:rPr>
              <a:t> B260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0C3F2E7-1E07-130A-6FA0-A6667323AE21}"/>
              </a:ext>
            </a:extLst>
          </p:cNvPr>
          <p:cNvSpPr txBox="1"/>
          <p:nvPr/>
        </p:nvSpPr>
        <p:spPr>
          <a:xfrm>
            <a:off x="1022072" y="7795195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wsl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. “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Einsatzdauer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838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 err="1">
                <a:solidFill>
                  <a:srgbClr val="17161C"/>
                </a:solidFill>
                <a:latin typeface="+mj-lt"/>
              </a:rPr>
              <a:t>Rechtschreibung</a:t>
            </a:r>
            <a:endParaRPr lang="en-US" sz="6000" dirty="0">
              <a:solidFill>
                <a:srgbClr val="17161C"/>
              </a:solidFill>
              <a:latin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040" y="4813296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wsl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. “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vollständigen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7161C"/>
                </a:solidFill>
                <a:latin typeface="+mj-lt"/>
              </a:rPr>
              <a:t>BTA_Reinigungsroboter</a:t>
            </a:r>
            <a:r>
              <a:rPr lang="en-US" sz="1800" dirty="0">
                <a:solidFill>
                  <a:srgbClr val="17161C"/>
                </a:solidFill>
                <a:latin typeface="+mj-lt"/>
              </a:rPr>
              <a:t> RCF3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AA033D3E-E3B9-20B1-DA68-C60901E904EC}"/>
              </a:ext>
            </a:extLst>
          </p:cNvPr>
          <p:cNvSpPr txBox="1"/>
          <p:nvPr/>
        </p:nvSpPr>
        <p:spPr>
          <a:xfrm>
            <a:off x="1143000" y="617119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7161C"/>
                </a:solidFill>
                <a:latin typeface="+mj-lt"/>
              </a:rPr>
              <a:t>BTA_Bodenreiniger</a:t>
            </a:r>
            <a:r>
              <a:rPr lang="en-US" sz="1800" dirty="0">
                <a:solidFill>
                  <a:srgbClr val="17161C"/>
                </a:solidFill>
                <a:latin typeface="+mj-lt"/>
              </a:rPr>
              <a:t> B260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0C3F2E7-1E07-130A-6FA0-A6667323AE21}"/>
              </a:ext>
            </a:extLst>
          </p:cNvPr>
          <p:cNvSpPr txBox="1"/>
          <p:nvPr/>
        </p:nvSpPr>
        <p:spPr>
          <a:xfrm>
            <a:off x="1027931" y="8561225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wsl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. “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Einsatzdauer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”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8AD700-0C25-824A-C6D0-8523BA386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60" y="3191098"/>
            <a:ext cx="6442051" cy="1342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32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06290" y="-723900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Regel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0210" y="7320470"/>
            <a:ext cx="8499855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B 101: Komposita aus zwei Basismorphemen immer </a:t>
            </a:r>
            <a:r>
              <a:rPr lang="de-DE" sz="2400" u="sng" dirty="0">
                <a:solidFill>
                  <a:schemeClr val="bg1"/>
                </a:solidFill>
                <a:latin typeface="+mj-lt"/>
              </a:rPr>
              <a:t>ohne </a:t>
            </a:r>
            <a:r>
              <a:rPr lang="de-DE" sz="2400" dirty="0">
                <a:solidFill>
                  <a:schemeClr val="bg1"/>
                </a:solidFill>
                <a:latin typeface="+mj-lt"/>
              </a:rPr>
              <a:t>Bindestrich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6598" y="9410700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Einheitlich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machen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E9D324-59A3-4FA0-DEDD-018C61AD3A4C}"/>
              </a:ext>
            </a:extLst>
          </p:cNvPr>
          <p:cNvSpPr txBox="1"/>
          <p:nvPr/>
        </p:nvSpPr>
        <p:spPr>
          <a:xfrm>
            <a:off x="13146314" y="4701900"/>
            <a:ext cx="2834709" cy="1078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B101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1800" dirty="0" err="1">
                <a:solidFill>
                  <a:srgbClr val="17161C"/>
                </a:solidFill>
                <a:latin typeface="+mj-lt"/>
              </a:rPr>
              <a:t>BTA_Reinigungsroboter</a:t>
            </a:r>
            <a:r>
              <a:rPr lang="de-DE" sz="1800" dirty="0">
                <a:solidFill>
                  <a:srgbClr val="17161C"/>
                </a:solidFill>
                <a:latin typeface="+mj-lt"/>
              </a:rPr>
              <a:t> KIRA B50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05924" y="5589322"/>
            <a:ext cx="829047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“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Dockingstation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”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oder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“Docking-Station” in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Verwendung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0258635-77FA-A936-3482-FC5DD60A7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76" y="2977826"/>
            <a:ext cx="8558646" cy="2426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E35D11-3819-E077-91A0-04F68E5F9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925" y="6430504"/>
            <a:ext cx="5855628" cy="2756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071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06290" y="-723900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Regel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0210" y="7320470"/>
            <a:ext cx="8499855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B 119: Schrägstrich in Benennungen vermeiden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6598" y="8561225"/>
            <a:ext cx="875944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Ersetzten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durch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“Und”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oder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“Oder”, je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nach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dem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welche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Verknüpfung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vorliegt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E9D324-59A3-4FA0-DEDD-018C61AD3A4C}"/>
              </a:ext>
            </a:extLst>
          </p:cNvPr>
          <p:cNvSpPr txBox="1"/>
          <p:nvPr/>
        </p:nvSpPr>
        <p:spPr>
          <a:xfrm>
            <a:off x="13182601" y="4658799"/>
            <a:ext cx="2057400" cy="64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B119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1800" dirty="0" err="1">
                <a:solidFill>
                  <a:srgbClr val="17161C"/>
                </a:solidFill>
                <a:latin typeface="+mj-lt"/>
              </a:rPr>
              <a:t>BTA_Bodenreiniger</a:t>
            </a:r>
            <a:r>
              <a:rPr lang="de-DE" sz="1800" dirty="0">
                <a:solidFill>
                  <a:srgbClr val="17161C"/>
                </a:solidFill>
                <a:latin typeface="+mj-lt"/>
              </a:rPr>
              <a:t> B260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05924" y="7266413"/>
            <a:ext cx="829047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7161C"/>
                </a:solidFill>
                <a:latin typeface="+mj-lt"/>
              </a:rPr>
              <a:t>Schrägstrich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in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verwendung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76EB079-4E66-4B4C-A082-C43FFCB23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924" y="3481990"/>
            <a:ext cx="5382156" cy="2571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020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06290" y="-723900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598" y="8561225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Einheitlich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machen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6215310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1800" dirty="0" err="1">
                <a:solidFill>
                  <a:srgbClr val="17161C"/>
                </a:solidFill>
                <a:latin typeface="+mj-lt"/>
              </a:rPr>
              <a:t>BTA_Reinigungsroboter</a:t>
            </a:r>
            <a:r>
              <a:rPr lang="de-DE" sz="1800" dirty="0">
                <a:solidFill>
                  <a:srgbClr val="17161C"/>
                </a:solidFill>
                <a:latin typeface="+mj-lt"/>
              </a:rPr>
              <a:t> KIRA B50, </a:t>
            </a:r>
            <a:r>
              <a:rPr lang="de-DE" sz="1800" dirty="0" err="1">
                <a:solidFill>
                  <a:srgbClr val="17161C"/>
                </a:solidFill>
                <a:latin typeface="+mj-lt"/>
              </a:rPr>
              <a:t>BTA_Reinigungsroboter</a:t>
            </a:r>
            <a:r>
              <a:rPr lang="de-DE" sz="1800" dirty="0">
                <a:solidFill>
                  <a:srgbClr val="17161C"/>
                </a:solidFill>
                <a:latin typeface="+mj-lt"/>
              </a:rPr>
              <a:t> RCV3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05924" y="7266413"/>
            <a:ext cx="829047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“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Fachkraft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” und “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Fachpersonal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”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imselben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Kontext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in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Verwendung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47D57AE-0CE1-9301-2D78-88C97DCA4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554" y="3070068"/>
            <a:ext cx="4495723" cy="255923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2EC0570-B3D7-F1E0-8DB9-DF8624C4D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572" y="3407187"/>
            <a:ext cx="4029937" cy="6897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ADC3EBA-CC3D-F08C-CC68-A7C09657B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065" y="5798040"/>
            <a:ext cx="500132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06290" y="-723900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+mj-lt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598" y="8561225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Mögliche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Erklärung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wofür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die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Nummern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sind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6215310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1800" dirty="0" err="1">
                <a:solidFill>
                  <a:srgbClr val="17161C"/>
                </a:solidFill>
                <a:latin typeface="+mj-lt"/>
              </a:rPr>
              <a:t>BTA_Bodenreiniger</a:t>
            </a:r>
            <a:r>
              <a:rPr lang="de-DE" sz="1800" dirty="0">
                <a:solidFill>
                  <a:srgbClr val="17161C"/>
                </a:solidFill>
                <a:latin typeface="+mj-lt"/>
              </a:rPr>
              <a:t> B260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05924" y="7266413"/>
            <a:ext cx="829047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7161C"/>
                </a:solidFill>
                <a:latin typeface="+mj-lt"/>
              </a:rPr>
              <a:t>Kunden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potenziell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nix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mit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den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nummern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anfangen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670BBB9-24C3-7B7F-A94B-BF348CCD1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554" y="3020587"/>
            <a:ext cx="3531824" cy="38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9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Benutzerdefiniert</PresentationFormat>
  <Paragraphs>71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Blau Türkis Tech Muster Pitch Deck-Präsentation</dc:title>
  <cp:lastModifiedBy>Simon Feldmann</cp:lastModifiedBy>
  <cp:revision>4</cp:revision>
  <dcterms:created xsi:type="dcterms:W3CDTF">2006-08-16T00:00:00Z</dcterms:created>
  <dcterms:modified xsi:type="dcterms:W3CDTF">2024-06-25T17:44:39Z</dcterms:modified>
  <dc:identifier>DAGDcCqnYu8</dc:identifier>
</cp:coreProperties>
</file>